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Source Code Pro"/>
      <p:regular r:id="rId24"/>
      <p:bold r:id="rId25"/>
      <p:italic r:id="rId26"/>
      <p:boldItalic r:id="rId27"/>
    </p:embeddedFont>
    <p:embeddedFont>
      <p:font typeface="Oswald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SourceCodePro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ourceCodePro-italic.fntdata"/><Relationship Id="rId25" Type="http://schemas.openxmlformats.org/officeDocument/2006/relationships/font" Target="fonts/SourceCodePro-bold.fntdata"/><Relationship Id="rId28" Type="http://schemas.openxmlformats.org/officeDocument/2006/relationships/font" Target="fonts/Oswald-regular.fntdata"/><Relationship Id="rId27" Type="http://schemas.openxmlformats.org/officeDocument/2006/relationships/font" Target="fonts/SourceCodePr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swa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35b52bdf1_0_1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235b52bdf1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235b52bdf1_0_10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235b52bdf1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35b52bdf1_0_1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235b52bdf1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235b52bdf1_0_2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235b52bdf1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235b52bdf1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235b52bdf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235b52bdf1_0_2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235b52bdf1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235b52bdf1_0_2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235b52bdf1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aa5c72b44_1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aa5c72b44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ed683ea18_0_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1ed683ea1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099cccdc2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099cccd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235b52bdf1_0_2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235b52bdf1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235b52bdf1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235b52bdf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235b52bdf1_0_28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235b52bdf1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235b52bdf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235b52bd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5b52bdf1_0_1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5b52bdf1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e96bf3220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1e96bf32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10" Type="http://schemas.openxmlformats.org/officeDocument/2006/relationships/image" Target="../media/image9.png"/><Relationship Id="rId9" Type="http://schemas.openxmlformats.org/officeDocument/2006/relationships/image" Target="../media/image16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13.png"/><Relationship Id="rId8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2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13.png"/><Relationship Id="rId7" Type="http://schemas.openxmlformats.org/officeDocument/2006/relationships/image" Target="../media/image12.png"/><Relationship Id="rId8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10" Type="http://schemas.openxmlformats.org/officeDocument/2006/relationships/image" Target="../media/image9.png"/><Relationship Id="rId9" Type="http://schemas.openxmlformats.org/officeDocument/2006/relationships/image" Target="../media/image16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13.png"/><Relationship Id="rId8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jpg"/><Relationship Id="rId4" Type="http://schemas.openxmlformats.org/officeDocument/2006/relationships/image" Target="../media/image20.jpg"/><Relationship Id="rId5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10" Type="http://schemas.openxmlformats.org/officeDocument/2006/relationships/image" Target="../media/image9.png"/><Relationship Id="rId9" Type="http://schemas.openxmlformats.org/officeDocument/2006/relationships/image" Target="../media/image16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13.png"/><Relationship Id="rId8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AR Indoor Navigation for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SKKU Suwon campus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479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team E: 김현호 마준서 안정민 조민구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AR Marker recognition in Unity environment</a:t>
            </a:r>
            <a:endParaRPr/>
          </a:p>
        </p:txBody>
      </p:sp>
      <p:sp>
        <p:nvSpPr>
          <p:cNvPr id="165" name="Google Shape;165;p22"/>
          <p:cNvSpPr txBox="1"/>
          <p:nvPr/>
        </p:nvSpPr>
        <p:spPr>
          <a:xfrm>
            <a:off x="8510700" y="0"/>
            <a:ext cx="6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5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/9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9981875" y="2255725"/>
            <a:ext cx="627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67" name="Google Shape;16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125" y="1570612"/>
            <a:ext cx="733500" cy="7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875" y="1570600"/>
            <a:ext cx="733500" cy="7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7012" y="1360763"/>
            <a:ext cx="871100" cy="1153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6563" y="1382139"/>
            <a:ext cx="1110424" cy="111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06754" y="1382138"/>
            <a:ext cx="1903596" cy="11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52384" y="3405200"/>
            <a:ext cx="796100" cy="89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850" y="3405201"/>
            <a:ext cx="1110425" cy="11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45949" y="3268949"/>
            <a:ext cx="1246675" cy="124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7012" y="3275838"/>
            <a:ext cx="871100" cy="1153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6563" y="3337064"/>
            <a:ext cx="1110424" cy="111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06754" y="3337063"/>
            <a:ext cx="1903596" cy="1110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22"/>
          <p:cNvCxnSpPr/>
          <p:nvPr/>
        </p:nvCxnSpPr>
        <p:spPr>
          <a:xfrm>
            <a:off x="311700" y="2859925"/>
            <a:ext cx="838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2"/>
          <p:cNvSpPr txBox="1"/>
          <p:nvPr/>
        </p:nvSpPr>
        <p:spPr>
          <a:xfrm>
            <a:off x="564250" y="4613850"/>
            <a:ext cx="100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texture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2970200" y="4613850"/>
            <a:ext cx="100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Mat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1771150" y="4761375"/>
            <a:ext cx="1189800" cy="12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2"/>
          <p:cNvSpPr/>
          <p:nvPr/>
        </p:nvSpPr>
        <p:spPr>
          <a:xfrm rot="2078876">
            <a:off x="1241438" y="4410798"/>
            <a:ext cx="184158" cy="398694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115950" y="3045425"/>
            <a:ext cx="3841500" cy="2025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AR Marker recognition in Unity environment</a:t>
            </a:r>
            <a:endParaRPr/>
          </a:p>
        </p:txBody>
      </p:sp>
      <p:sp>
        <p:nvSpPr>
          <p:cNvPr id="189" name="Google Shape;189;p23"/>
          <p:cNvSpPr txBox="1"/>
          <p:nvPr/>
        </p:nvSpPr>
        <p:spPr>
          <a:xfrm>
            <a:off x="8510700" y="0"/>
            <a:ext cx="6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5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/9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90" name="Google Shape;190;p23"/>
          <p:cNvSpPr txBox="1"/>
          <p:nvPr/>
        </p:nvSpPr>
        <p:spPr>
          <a:xfrm>
            <a:off x="9981875" y="2255725"/>
            <a:ext cx="627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91" name="Google Shape;1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16400"/>
            <a:ext cx="6276900" cy="3032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7050" y="1384500"/>
            <a:ext cx="1954325" cy="339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3"/>
          <p:cNvSpPr/>
          <p:nvPr/>
        </p:nvSpPr>
        <p:spPr>
          <a:xfrm>
            <a:off x="8077200" y="1384500"/>
            <a:ext cx="433500" cy="633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AR Marker recognition in Unity environment</a:t>
            </a:r>
            <a:endParaRPr/>
          </a:p>
        </p:txBody>
      </p:sp>
      <p:sp>
        <p:nvSpPr>
          <p:cNvPr id="199" name="Google Shape;199;p24"/>
          <p:cNvSpPr txBox="1"/>
          <p:nvPr/>
        </p:nvSpPr>
        <p:spPr>
          <a:xfrm>
            <a:off x="8510700" y="0"/>
            <a:ext cx="6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5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/9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00" name="Google Shape;200;p24"/>
          <p:cNvSpPr txBox="1"/>
          <p:nvPr/>
        </p:nvSpPr>
        <p:spPr>
          <a:xfrm>
            <a:off x="9981875" y="2255725"/>
            <a:ext cx="627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01" name="Google Shape;20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3775" y="1570600"/>
            <a:ext cx="733500" cy="7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912" y="1360763"/>
            <a:ext cx="871100" cy="1153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6563" y="1382139"/>
            <a:ext cx="1110424" cy="111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6754" y="1382138"/>
            <a:ext cx="1903596" cy="11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55284" y="3405200"/>
            <a:ext cx="796100" cy="89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912" y="3275838"/>
            <a:ext cx="871100" cy="1153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6563" y="3337064"/>
            <a:ext cx="1110424" cy="111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6754" y="3337063"/>
            <a:ext cx="1903596" cy="1110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24"/>
          <p:cNvCxnSpPr/>
          <p:nvPr/>
        </p:nvCxnSpPr>
        <p:spPr>
          <a:xfrm>
            <a:off x="311700" y="2859925"/>
            <a:ext cx="838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0" name="Google Shape;210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33725" y="1198450"/>
            <a:ext cx="5576975" cy="383231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4"/>
          <p:cNvSpPr/>
          <p:nvPr/>
        </p:nvSpPr>
        <p:spPr>
          <a:xfrm>
            <a:off x="1387200" y="2571750"/>
            <a:ext cx="84900" cy="678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AR Marker recognition in Unity environment</a:t>
            </a:r>
            <a:endParaRPr/>
          </a:p>
        </p:txBody>
      </p:sp>
      <p:sp>
        <p:nvSpPr>
          <p:cNvPr id="217" name="Google Shape;217;p25"/>
          <p:cNvSpPr txBox="1"/>
          <p:nvPr/>
        </p:nvSpPr>
        <p:spPr>
          <a:xfrm>
            <a:off x="8510700" y="0"/>
            <a:ext cx="6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5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/9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18" name="Google Shape;218;p25"/>
          <p:cNvSpPr txBox="1"/>
          <p:nvPr/>
        </p:nvSpPr>
        <p:spPr>
          <a:xfrm>
            <a:off x="9981875" y="2255725"/>
            <a:ext cx="627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19" name="Google Shape;21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125" y="1570612"/>
            <a:ext cx="733500" cy="7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875" y="1570600"/>
            <a:ext cx="733500" cy="7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7012" y="1360763"/>
            <a:ext cx="871100" cy="1153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6563" y="1382139"/>
            <a:ext cx="1110424" cy="111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06754" y="1382138"/>
            <a:ext cx="1903596" cy="11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52384" y="3405200"/>
            <a:ext cx="796100" cy="89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850" y="3405201"/>
            <a:ext cx="1110425" cy="11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45949" y="3268949"/>
            <a:ext cx="1246675" cy="124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7012" y="3275838"/>
            <a:ext cx="871100" cy="1153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6563" y="3337064"/>
            <a:ext cx="1110424" cy="111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06754" y="3337063"/>
            <a:ext cx="1903596" cy="1110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0" name="Google Shape;230;p25"/>
          <p:cNvCxnSpPr/>
          <p:nvPr/>
        </p:nvCxnSpPr>
        <p:spPr>
          <a:xfrm>
            <a:off x="311700" y="2859925"/>
            <a:ext cx="838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25"/>
          <p:cNvSpPr/>
          <p:nvPr/>
        </p:nvSpPr>
        <p:spPr>
          <a:xfrm>
            <a:off x="5447225" y="2487913"/>
            <a:ext cx="209100" cy="733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2" name="Google Shape;232;p25"/>
          <p:cNvCxnSpPr/>
          <p:nvPr/>
        </p:nvCxnSpPr>
        <p:spPr>
          <a:xfrm flipH="1" rot="10800000">
            <a:off x="780675" y="2782625"/>
            <a:ext cx="4583700" cy="657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" name="Google Shape;233;p25"/>
          <p:cNvCxnSpPr/>
          <p:nvPr/>
        </p:nvCxnSpPr>
        <p:spPr>
          <a:xfrm>
            <a:off x="5078275" y="2504350"/>
            <a:ext cx="950700" cy="556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25"/>
          <p:cNvCxnSpPr/>
          <p:nvPr/>
        </p:nvCxnSpPr>
        <p:spPr>
          <a:xfrm flipH="1">
            <a:off x="5073575" y="2527450"/>
            <a:ext cx="956400" cy="510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AR Marker recognition in Unity environment</a:t>
            </a:r>
            <a:endParaRPr/>
          </a:p>
        </p:txBody>
      </p:sp>
      <p:sp>
        <p:nvSpPr>
          <p:cNvPr id="240" name="Google Shape;240;p26"/>
          <p:cNvSpPr txBox="1"/>
          <p:nvPr/>
        </p:nvSpPr>
        <p:spPr>
          <a:xfrm>
            <a:off x="8510700" y="0"/>
            <a:ext cx="6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5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/9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41" name="Google Shape;241;p26"/>
          <p:cNvSpPr txBox="1"/>
          <p:nvPr/>
        </p:nvSpPr>
        <p:spPr>
          <a:xfrm>
            <a:off x="9981875" y="2255725"/>
            <a:ext cx="627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42" name="Google Shape;2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724" y="1499525"/>
            <a:ext cx="6818826" cy="349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454" y="2571738"/>
            <a:ext cx="1903596" cy="11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AR Anchor</a:t>
            </a:r>
            <a:endParaRPr/>
          </a:p>
        </p:txBody>
      </p:sp>
      <p:sp>
        <p:nvSpPr>
          <p:cNvPr id="249" name="Google Shape;249;p27"/>
          <p:cNvSpPr txBox="1"/>
          <p:nvPr/>
        </p:nvSpPr>
        <p:spPr>
          <a:xfrm>
            <a:off x="8510700" y="0"/>
            <a:ext cx="6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7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/9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50" name="Google Shape;2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2275" y="1399200"/>
            <a:ext cx="5230499" cy="342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00" y="1437875"/>
            <a:ext cx="3533105" cy="309755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7"/>
          <p:cNvSpPr/>
          <p:nvPr/>
        </p:nvSpPr>
        <p:spPr>
          <a:xfrm>
            <a:off x="54100" y="3169100"/>
            <a:ext cx="2419500" cy="525600"/>
          </a:xfrm>
          <a:prstGeom prst="rect">
            <a:avLst/>
          </a:prstGeom>
          <a:noFill/>
          <a:ln cap="flat" cmpd="sng" w="9525">
            <a:solidFill>
              <a:srgbClr val="E91D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AR Anchor</a:t>
            </a:r>
            <a:endParaRPr/>
          </a:p>
        </p:txBody>
      </p:sp>
      <p:sp>
        <p:nvSpPr>
          <p:cNvPr id="258" name="Google Shape;258;p28"/>
          <p:cNvSpPr txBox="1"/>
          <p:nvPr/>
        </p:nvSpPr>
        <p:spPr>
          <a:xfrm>
            <a:off x="8510700" y="0"/>
            <a:ext cx="6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7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/9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59" name="Google Shape;259;p28"/>
          <p:cNvPicPr preferRelativeResize="0"/>
          <p:nvPr/>
        </p:nvPicPr>
        <p:blipFill rotWithShape="1">
          <a:blip r:embed="rId3">
            <a:alphaModFix/>
          </a:blip>
          <a:srcRect b="0" l="0" r="39305" t="0"/>
          <a:stretch/>
        </p:blipFill>
        <p:spPr>
          <a:xfrm>
            <a:off x="311700" y="1491800"/>
            <a:ext cx="5018177" cy="319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5725" y="1243513"/>
            <a:ext cx="3839199" cy="369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8"/>
          <p:cNvSpPr/>
          <p:nvPr/>
        </p:nvSpPr>
        <p:spPr>
          <a:xfrm>
            <a:off x="5866700" y="1746875"/>
            <a:ext cx="1043400" cy="11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8"/>
          <p:cNvSpPr/>
          <p:nvPr/>
        </p:nvSpPr>
        <p:spPr>
          <a:xfrm>
            <a:off x="6601000" y="2513850"/>
            <a:ext cx="1043400" cy="11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AR Anchor</a:t>
            </a:r>
            <a:endParaRPr/>
          </a:p>
        </p:txBody>
      </p:sp>
      <p:sp>
        <p:nvSpPr>
          <p:cNvPr id="268" name="Google Shape;268;p29"/>
          <p:cNvSpPr txBox="1"/>
          <p:nvPr/>
        </p:nvSpPr>
        <p:spPr>
          <a:xfrm>
            <a:off x="8510700" y="0"/>
            <a:ext cx="6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7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/9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69" name="Google Shape;2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725" y="1444350"/>
            <a:ext cx="5995423" cy="352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To-do List Until Next Week</a:t>
            </a:r>
            <a:endParaRPr/>
          </a:p>
        </p:txBody>
      </p:sp>
      <p:sp>
        <p:nvSpPr>
          <p:cNvPr id="275" name="Google Shape;275;p30"/>
          <p:cNvSpPr txBox="1"/>
          <p:nvPr/>
        </p:nvSpPr>
        <p:spPr>
          <a:xfrm>
            <a:off x="8338875" y="0"/>
            <a:ext cx="73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9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/9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76" name="Google Shape;276;p30"/>
          <p:cNvSpPr txBox="1"/>
          <p:nvPr>
            <p:ph type="title"/>
          </p:nvPr>
        </p:nvSpPr>
        <p:spPr>
          <a:xfrm>
            <a:off x="311700" y="1850400"/>
            <a:ext cx="8520600" cy="164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ko" sz="2500"/>
              <a:t>Front-end development(progressing)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ko" sz="2500"/>
              <a:t>Location correction &amp; mapping (progressing)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ko" sz="2500"/>
              <a:t>Create Database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ko" sz="2500"/>
              <a:t>Find AR marker solution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ko" sz="2500"/>
              <a:t>Developer</a:t>
            </a:r>
            <a:r>
              <a:rPr lang="ko" sz="2500"/>
              <a:t> mode for host and share AR </a:t>
            </a:r>
            <a:r>
              <a:rPr lang="ko" sz="2500"/>
              <a:t>anchor</a:t>
            </a:r>
            <a:endParaRPr sz="2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Contents</a:t>
            </a: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8510700" y="0"/>
            <a:ext cx="6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/9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0" name="Google Shape;70;p14"/>
          <p:cNvSpPr txBox="1"/>
          <p:nvPr>
            <p:ph type="title"/>
          </p:nvPr>
        </p:nvSpPr>
        <p:spPr>
          <a:xfrm>
            <a:off x="235500" y="1852650"/>
            <a:ext cx="8520600" cy="164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ko" sz="2500"/>
              <a:t>UI Development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ko" sz="2500"/>
              <a:t>Location correction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ko" sz="2500"/>
              <a:t>AR Marker recognition in Unity environment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ko" sz="2500"/>
              <a:t>AR Anchor test</a:t>
            </a:r>
            <a:endParaRPr sz="25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ko" sz="2500"/>
              <a:t>To-do List Until Next Week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UI Development</a:t>
            </a: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8510700" y="0"/>
            <a:ext cx="6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3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/9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5850" y="1407525"/>
            <a:ext cx="6683501" cy="347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UI Development</a:t>
            </a:r>
            <a:endParaRPr/>
          </a:p>
        </p:txBody>
      </p:sp>
      <p:sp>
        <p:nvSpPr>
          <p:cNvPr id="83" name="Google Shape;83;p16"/>
          <p:cNvSpPr txBox="1"/>
          <p:nvPr/>
        </p:nvSpPr>
        <p:spPr>
          <a:xfrm>
            <a:off x="8510700" y="0"/>
            <a:ext cx="6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3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/9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949" y="1399025"/>
            <a:ext cx="1675300" cy="342202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2079300" y="4744850"/>
            <a:ext cx="72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Naver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3175" y="1399025"/>
            <a:ext cx="1704856" cy="342202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4014025" y="4744850"/>
            <a:ext cx="88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Google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2475" y="1399025"/>
            <a:ext cx="1996585" cy="342202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5865250" y="4744850"/>
            <a:ext cx="148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Osaka Metro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UI Development</a:t>
            </a:r>
            <a:endParaRPr/>
          </a:p>
        </p:txBody>
      </p:sp>
      <p:sp>
        <p:nvSpPr>
          <p:cNvPr id="95" name="Google Shape;95;p17"/>
          <p:cNvSpPr txBox="1"/>
          <p:nvPr/>
        </p:nvSpPr>
        <p:spPr>
          <a:xfrm>
            <a:off x="8510700" y="0"/>
            <a:ext cx="6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3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/9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575" y="1360400"/>
            <a:ext cx="2502900" cy="343747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486975" y="1595250"/>
            <a:ext cx="32697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List of Essential 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UI component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List of Destination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Marker Recognition Guide UI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Marker Scan Button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Floor Change Image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Floor Change Button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Navigation Arrow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Cancel Navigation Button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3226" y="1065175"/>
            <a:ext cx="2006552" cy="373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Location Correction</a:t>
            </a:r>
            <a:endParaRPr/>
          </a:p>
        </p:txBody>
      </p:sp>
      <p:sp>
        <p:nvSpPr>
          <p:cNvPr id="104" name="Google Shape;104;p18"/>
          <p:cNvSpPr txBox="1"/>
          <p:nvPr/>
        </p:nvSpPr>
        <p:spPr>
          <a:xfrm>
            <a:off x="8510700" y="0"/>
            <a:ext cx="6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3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/9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42" y="1450900"/>
            <a:ext cx="4378534" cy="289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2553" y="1450888"/>
            <a:ext cx="4066745" cy="2890547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/>
          <p:nvPr/>
        </p:nvSpPr>
        <p:spPr>
          <a:xfrm>
            <a:off x="4578170" y="2681775"/>
            <a:ext cx="242100" cy="77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" name="Google Shape;108;p18"/>
          <p:cNvCxnSpPr/>
          <p:nvPr/>
        </p:nvCxnSpPr>
        <p:spPr>
          <a:xfrm flipH="1" rot="10800000">
            <a:off x="7247900" y="2347550"/>
            <a:ext cx="295500" cy="476100"/>
          </a:xfrm>
          <a:prstGeom prst="straightConnector1">
            <a:avLst/>
          </a:prstGeom>
          <a:noFill/>
          <a:ln cap="flat" cmpd="sng" w="9525">
            <a:solidFill>
              <a:srgbClr val="E91D6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" name="Google Shape;109;p18"/>
          <p:cNvSpPr/>
          <p:nvPr/>
        </p:nvSpPr>
        <p:spPr>
          <a:xfrm>
            <a:off x="7543400" y="1575950"/>
            <a:ext cx="1190100" cy="771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Data Example</a:t>
            </a:r>
            <a:endParaRPr b="1"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ID: 51120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Floor: 1F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Adjacent corridor: 51A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Position: 25, 128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…….</a:t>
            </a:r>
            <a:endParaRPr sz="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Location Correction</a:t>
            </a:r>
            <a:endParaRPr/>
          </a:p>
        </p:txBody>
      </p:sp>
      <p:sp>
        <p:nvSpPr>
          <p:cNvPr id="115" name="Google Shape;115;p19"/>
          <p:cNvSpPr txBox="1"/>
          <p:nvPr/>
        </p:nvSpPr>
        <p:spPr>
          <a:xfrm>
            <a:off x="8510700" y="0"/>
            <a:ext cx="6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3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/9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0450" y="1808700"/>
            <a:ext cx="2386802" cy="3182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6" y="1808700"/>
            <a:ext cx="2386802" cy="3182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 rotWithShape="1">
          <a:blip r:embed="rId5">
            <a:alphaModFix/>
          </a:blip>
          <a:srcRect b="2982" l="14053" r="19310" t="9551"/>
          <a:stretch/>
        </p:blipFill>
        <p:spPr>
          <a:xfrm>
            <a:off x="5487950" y="1808700"/>
            <a:ext cx="3232544" cy="318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AR Marker recognition in Unity environment</a:t>
            </a:r>
            <a:endParaRPr/>
          </a:p>
        </p:txBody>
      </p:sp>
      <p:sp>
        <p:nvSpPr>
          <p:cNvPr id="124" name="Google Shape;124;p20"/>
          <p:cNvSpPr txBox="1"/>
          <p:nvPr/>
        </p:nvSpPr>
        <p:spPr>
          <a:xfrm>
            <a:off x="8510700" y="0"/>
            <a:ext cx="6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5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/9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9981875" y="2255725"/>
            <a:ext cx="627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125" y="1570612"/>
            <a:ext cx="733500" cy="7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875" y="1570600"/>
            <a:ext cx="733500" cy="7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7012" y="1360763"/>
            <a:ext cx="871100" cy="1153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6563" y="1382139"/>
            <a:ext cx="1110424" cy="111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06754" y="1382138"/>
            <a:ext cx="1903596" cy="1110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20"/>
          <p:cNvCxnSpPr/>
          <p:nvPr/>
        </p:nvCxnSpPr>
        <p:spPr>
          <a:xfrm>
            <a:off x="311700" y="2859925"/>
            <a:ext cx="838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20"/>
          <p:cNvCxnSpPr/>
          <p:nvPr/>
        </p:nvCxnSpPr>
        <p:spPr>
          <a:xfrm>
            <a:off x="1785525" y="1955575"/>
            <a:ext cx="950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" name="Google Shape;133;p20"/>
          <p:cNvSpPr txBox="1"/>
          <p:nvPr/>
        </p:nvSpPr>
        <p:spPr>
          <a:xfrm>
            <a:off x="1940100" y="1570600"/>
            <a:ext cx="71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load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4" name="Google Shape;134;p20"/>
          <p:cNvSpPr txBox="1"/>
          <p:nvPr/>
        </p:nvSpPr>
        <p:spPr>
          <a:xfrm>
            <a:off x="3803550" y="2492575"/>
            <a:ext cx="14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processing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AR Marker recognition in Unity environment</a:t>
            </a:r>
            <a:endParaRPr/>
          </a:p>
        </p:txBody>
      </p:sp>
      <p:sp>
        <p:nvSpPr>
          <p:cNvPr id="140" name="Google Shape;140;p21"/>
          <p:cNvSpPr txBox="1"/>
          <p:nvPr/>
        </p:nvSpPr>
        <p:spPr>
          <a:xfrm>
            <a:off x="8510700" y="0"/>
            <a:ext cx="6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5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/9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1" name="Google Shape;141;p21"/>
          <p:cNvSpPr txBox="1"/>
          <p:nvPr/>
        </p:nvSpPr>
        <p:spPr>
          <a:xfrm>
            <a:off x="9981875" y="2255725"/>
            <a:ext cx="627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125" y="1570612"/>
            <a:ext cx="733500" cy="7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875" y="1570600"/>
            <a:ext cx="733500" cy="7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7012" y="1360763"/>
            <a:ext cx="871100" cy="1153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6563" y="1382139"/>
            <a:ext cx="1110424" cy="111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06754" y="1382138"/>
            <a:ext cx="1903596" cy="11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52384" y="3405200"/>
            <a:ext cx="796100" cy="89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850" y="3405201"/>
            <a:ext cx="1110425" cy="11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45949" y="3268949"/>
            <a:ext cx="1246675" cy="124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7012" y="3275838"/>
            <a:ext cx="871100" cy="1153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6563" y="3337064"/>
            <a:ext cx="1110424" cy="111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06754" y="3337063"/>
            <a:ext cx="1903596" cy="1110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21"/>
          <p:cNvCxnSpPr/>
          <p:nvPr/>
        </p:nvCxnSpPr>
        <p:spPr>
          <a:xfrm>
            <a:off x="311700" y="2859925"/>
            <a:ext cx="838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" name="Google Shape;154;p21"/>
          <p:cNvSpPr/>
          <p:nvPr/>
        </p:nvSpPr>
        <p:spPr>
          <a:xfrm>
            <a:off x="997325" y="2487913"/>
            <a:ext cx="209100" cy="733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1"/>
          <p:cNvSpPr/>
          <p:nvPr/>
        </p:nvSpPr>
        <p:spPr>
          <a:xfrm>
            <a:off x="4347788" y="2487913"/>
            <a:ext cx="209100" cy="733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1"/>
          <p:cNvSpPr/>
          <p:nvPr/>
        </p:nvSpPr>
        <p:spPr>
          <a:xfrm>
            <a:off x="7353988" y="2487913"/>
            <a:ext cx="209100" cy="733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7" name="Google Shape;157;p21"/>
          <p:cNvCxnSpPr/>
          <p:nvPr/>
        </p:nvCxnSpPr>
        <p:spPr>
          <a:xfrm>
            <a:off x="2156525" y="4145300"/>
            <a:ext cx="77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8" name="Google Shape;158;p21"/>
          <p:cNvSpPr txBox="1"/>
          <p:nvPr/>
        </p:nvSpPr>
        <p:spPr>
          <a:xfrm>
            <a:off x="2173925" y="3652325"/>
            <a:ext cx="71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load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3803550" y="4579550"/>
            <a:ext cx="14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processing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